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7" r:id="rId3"/>
    <p:sldId id="287" r:id="rId4"/>
    <p:sldId id="257" r:id="rId5"/>
    <p:sldId id="261" r:id="rId6"/>
    <p:sldId id="263" r:id="rId7"/>
    <p:sldId id="286" r:id="rId8"/>
    <p:sldId id="285" r:id="rId9"/>
    <p:sldId id="262" r:id="rId10"/>
    <p:sldId id="267" r:id="rId11"/>
    <p:sldId id="265" r:id="rId12"/>
    <p:sldId id="268" r:id="rId13"/>
    <p:sldId id="266" r:id="rId14"/>
    <p:sldId id="271" r:id="rId15"/>
    <p:sldId id="273" r:id="rId16"/>
    <p:sldId id="277" r:id="rId17"/>
    <p:sldId id="275" r:id="rId18"/>
    <p:sldId id="274" r:id="rId19"/>
    <p:sldId id="288" r:id="rId20"/>
  </p:sldIdLst>
  <p:sldSz cx="13716000" cy="9144000"/>
  <p:notesSz cx="6858000" cy="9144000"/>
  <p:custDataLst>
    <p:tags r:id="rId22"/>
  </p:custDataLst>
  <p:defaultTextStyle>
    <a:defPPr>
      <a:defRPr lang="en-US"/>
    </a:defPPr>
    <a:lvl1pPr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0875" indent="-193675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3338" indent="-38893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7388" indent="-58578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09850" indent="-781050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C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14" y="62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C199-DBA1-4E99-B1B4-BEC93C705E21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C8B7-10DE-4827-B64A-9D1871C8E9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ED121-DEA5-4B25-8198-FDD01E07E5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78AE4B-EBB8-4408-8AEA-D3B25468FFDC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88D2BE-0322-4CE3-9468-BFB72122A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FECE22-0FA2-41CD-BE2A-96B868E465E3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6E819E-AA9A-4E99-9255-A8BE89158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6"/>
            <a:ext cx="30861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6"/>
            <a:ext cx="90297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FE5754-F069-4BE1-B26D-686CE8AEB132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AF37F38-2747-4E09-8954-0C8768B3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0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0"/>
            <a:ext cx="11658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562707" indent="0" algn="ctr">
              <a:buNone/>
              <a:defRPr/>
            </a:lvl2pPr>
            <a:lvl3pPr marL="1125416" indent="0" algn="ctr">
              <a:buNone/>
              <a:defRPr/>
            </a:lvl3pPr>
            <a:lvl4pPr marL="1688123" indent="0" algn="ctr">
              <a:buNone/>
              <a:defRPr/>
            </a:lvl4pPr>
            <a:lvl5pPr marL="2250830" indent="0" algn="ctr">
              <a:buNone/>
              <a:defRPr/>
            </a:lvl5pPr>
            <a:lvl6pPr marL="2813539" indent="0" algn="ctr">
              <a:buNone/>
              <a:defRPr/>
            </a:lvl6pPr>
            <a:lvl7pPr marL="3376246" indent="0" algn="ctr">
              <a:buNone/>
              <a:defRPr/>
            </a:lvl7pPr>
            <a:lvl8pPr marL="3938954" indent="0" algn="ctr">
              <a:buNone/>
              <a:defRPr/>
            </a:lvl8pPr>
            <a:lvl9pPr marL="45016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5E543-FAB0-4715-A3A4-D5DA6B3F7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1A8A7-5745-448C-8AE4-DF50E714A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2A37F-D774-47D4-AFE5-34FAE413B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05B6-B651-4D21-A700-F3FC67CF6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6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4897CE-89BC-4F1A-BD93-8F15C48B8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DAB4A8-5EFE-4C8E-B82C-9E6CB2417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CAA01-5921-4C47-A9C6-33DB7BE67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3486-BB9C-4F00-AE27-DA752DF75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3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0"/>
            <a:ext cx="11658600" cy="1816100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461"/>
            </a:lvl1pPr>
            <a:lvl2pPr marL="562707" indent="0">
              <a:buNone/>
              <a:defRPr sz="2216"/>
            </a:lvl2pPr>
            <a:lvl3pPr marL="1125416" indent="0">
              <a:buNone/>
              <a:defRPr sz="1969"/>
            </a:lvl3pPr>
            <a:lvl4pPr marL="1688123" indent="0">
              <a:buNone/>
              <a:defRPr sz="1723"/>
            </a:lvl4pPr>
            <a:lvl5pPr marL="2250830" indent="0">
              <a:buNone/>
              <a:defRPr sz="1723"/>
            </a:lvl5pPr>
            <a:lvl6pPr marL="2813539" indent="0">
              <a:buNone/>
              <a:defRPr sz="1723"/>
            </a:lvl6pPr>
            <a:lvl7pPr marL="3376246" indent="0">
              <a:buNone/>
              <a:defRPr sz="1723"/>
            </a:lvl7pPr>
            <a:lvl8pPr marL="3938954" indent="0">
              <a:buNone/>
              <a:defRPr sz="1723"/>
            </a:lvl8pPr>
            <a:lvl9pPr marL="4501662" indent="0">
              <a:buNone/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AF28AE-C555-48C5-AE67-E6DE3F299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93827-1902-43EE-BE36-EEBCFDABD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60E78-92AE-4983-AE02-151AF0B8F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C962-19C8-4BDA-8A1C-19982F652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1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3447"/>
            </a:lvl1pPr>
            <a:lvl2pPr>
              <a:defRPr sz="2953"/>
            </a:lvl2pPr>
            <a:lvl3pPr>
              <a:defRPr sz="2461"/>
            </a:lvl3pPr>
            <a:lvl4pPr>
              <a:defRPr sz="2216"/>
            </a:lvl4pPr>
            <a:lvl5pPr>
              <a:defRPr sz="2216"/>
            </a:lvl5pPr>
            <a:lvl6pPr>
              <a:defRPr sz="2216"/>
            </a:lvl6pPr>
            <a:lvl7pPr>
              <a:defRPr sz="2216"/>
            </a:lvl7pPr>
            <a:lvl8pPr>
              <a:defRPr sz="2216"/>
            </a:lvl8pPr>
            <a:lvl9pPr>
              <a:defRPr sz="2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3447"/>
            </a:lvl1pPr>
            <a:lvl2pPr>
              <a:defRPr sz="2953"/>
            </a:lvl2pPr>
            <a:lvl3pPr>
              <a:defRPr sz="2461"/>
            </a:lvl3pPr>
            <a:lvl4pPr>
              <a:defRPr sz="2216"/>
            </a:lvl4pPr>
            <a:lvl5pPr>
              <a:defRPr sz="2216"/>
            </a:lvl5pPr>
            <a:lvl6pPr>
              <a:defRPr sz="2216"/>
            </a:lvl6pPr>
            <a:lvl7pPr>
              <a:defRPr sz="2216"/>
            </a:lvl7pPr>
            <a:lvl8pPr>
              <a:defRPr sz="2216"/>
            </a:lvl8pPr>
            <a:lvl9pPr>
              <a:defRPr sz="2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EB276-6BD3-482A-8952-96CD6FBBB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A2AB1-AECD-4605-A355-F2CFB00E3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8B7FE-7CC7-407E-852F-96A5C285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21C5-403A-40E7-85B5-98D0C56D9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2953" b="1"/>
            </a:lvl1pPr>
            <a:lvl2pPr marL="562707" indent="0">
              <a:buNone/>
              <a:defRPr sz="2461" b="1"/>
            </a:lvl2pPr>
            <a:lvl3pPr marL="1125416" indent="0">
              <a:buNone/>
              <a:defRPr sz="2216" b="1"/>
            </a:lvl3pPr>
            <a:lvl4pPr marL="1688123" indent="0">
              <a:buNone/>
              <a:defRPr sz="1969" b="1"/>
            </a:lvl4pPr>
            <a:lvl5pPr marL="2250830" indent="0">
              <a:buNone/>
              <a:defRPr sz="1969" b="1"/>
            </a:lvl5pPr>
            <a:lvl6pPr marL="2813539" indent="0">
              <a:buNone/>
              <a:defRPr sz="1969" b="1"/>
            </a:lvl6pPr>
            <a:lvl7pPr marL="3376246" indent="0">
              <a:buNone/>
              <a:defRPr sz="1969" b="1"/>
            </a:lvl7pPr>
            <a:lvl8pPr marL="3938954" indent="0">
              <a:buNone/>
              <a:defRPr sz="1969" b="1"/>
            </a:lvl8pPr>
            <a:lvl9pPr marL="4501662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2953"/>
            </a:lvl1pPr>
            <a:lvl2pPr>
              <a:defRPr sz="2461"/>
            </a:lvl2pPr>
            <a:lvl3pPr>
              <a:defRPr sz="2216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2953" b="1"/>
            </a:lvl1pPr>
            <a:lvl2pPr marL="562707" indent="0">
              <a:buNone/>
              <a:defRPr sz="2461" b="1"/>
            </a:lvl2pPr>
            <a:lvl3pPr marL="1125416" indent="0">
              <a:buNone/>
              <a:defRPr sz="2216" b="1"/>
            </a:lvl3pPr>
            <a:lvl4pPr marL="1688123" indent="0">
              <a:buNone/>
              <a:defRPr sz="1969" b="1"/>
            </a:lvl4pPr>
            <a:lvl5pPr marL="2250830" indent="0">
              <a:buNone/>
              <a:defRPr sz="1969" b="1"/>
            </a:lvl5pPr>
            <a:lvl6pPr marL="2813539" indent="0">
              <a:buNone/>
              <a:defRPr sz="1969" b="1"/>
            </a:lvl6pPr>
            <a:lvl7pPr marL="3376246" indent="0">
              <a:buNone/>
              <a:defRPr sz="1969" b="1"/>
            </a:lvl7pPr>
            <a:lvl8pPr marL="3938954" indent="0">
              <a:buNone/>
              <a:defRPr sz="1969" b="1"/>
            </a:lvl8pPr>
            <a:lvl9pPr marL="4501662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2953"/>
            </a:lvl1pPr>
            <a:lvl2pPr>
              <a:defRPr sz="2461"/>
            </a:lvl2pPr>
            <a:lvl3pPr>
              <a:defRPr sz="2216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33BDD1-9052-42BE-A364-12BC18744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A727BC-0211-4136-B549-83AE7ACE1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3FC5D4-883F-47DF-B497-2A0F9C7A2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0761-B615-40D9-A34E-77047BD59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9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75F31F-2D80-46A3-A9D7-92E0F9D61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32CB51-D8C8-40D8-942D-A17BF1D91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8BC84F-B2F8-4C67-B076-3509C8EEB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F4D8-04B6-4E57-9D97-1342FE42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6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9F12E9-4244-48A2-B447-AA3106C25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D7B456-65CE-4AF3-A40E-D97B044A6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F0CEE6-0DEA-4244-8A51-8FC161924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B5FC-BE8D-4CFB-8537-79DEB6968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0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 anchor="b"/>
          <a:lstStyle>
            <a:lvl1pPr algn="l">
              <a:defRPr sz="24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3939"/>
            </a:lvl1pPr>
            <a:lvl2pPr>
              <a:defRPr sz="3447"/>
            </a:lvl2pPr>
            <a:lvl3pPr>
              <a:defRPr sz="2953"/>
            </a:lvl3pPr>
            <a:lvl4pPr>
              <a:defRPr sz="2461"/>
            </a:lvl4pPr>
            <a:lvl5pPr>
              <a:defRPr sz="2461"/>
            </a:lvl5pPr>
            <a:lvl6pPr>
              <a:defRPr sz="2461"/>
            </a:lvl6pPr>
            <a:lvl7pPr>
              <a:defRPr sz="2461"/>
            </a:lvl7pPr>
            <a:lvl8pPr>
              <a:defRPr sz="2461"/>
            </a:lvl8pPr>
            <a:lvl9pPr>
              <a:defRPr sz="24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70"/>
            <a:ext cx="4512470" cy="6254751"/>
          </a:xfrm>
        </p:spPr>
        <p:txBody>
          <a:bodyPr/>
          <a:lstStyle>
            <a:lvl1pPr marL="0" indent="0">
              <a:buNone/>
              <a:defRPr sz="1723"/>
            </a:lvl1pPr>
            <a:lvl2pPr marL="562707" indent="0">
              <a:buNone/>
              <a:defRPr sz="1477"/>
            </a:lvl2pPr>
            <a:lvl3pPr marL="1125416" indent="0">
              <a:buNone/>
              <a:defRPr sz="1231"/>
            </a:lvl3pPr>
            <a:lvl4pPr marL="1688123" indent="0">
              <a:buNone/>
              <a:defRPr sz="1108"/>
            </a:lvl4pPr>
            <a:lvl5pPr marL="2250830" indent="0">
              <a:buNone/>
              <a:defRPr sz="1108"/>
            </a:lvl5pPr>
            <a:lvl6pPr marL="2813539" indent="0">
              <a:buNone/>
              <a:defRPr sz="1108"/>
            </a:lvl6pPr>
            <a:lvl7pPr marL="3376246" indent="0">
              <a:buNone/>
              <a:defRPr sz="1108"/>
            </a:lvl7pPr>
            <a:lvl8pPr marL="3938954" indent="0">
              <a:buNone/>
              <a:defRPr sz="1108"/>
            </a:lvl8pPr>
            <a:lvl9pPr marL="4501662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682F9-6265-4F61-9778-BFC3535B1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EFD2F-30ED-431F-9D5F-91ED192DE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4A86A-F84A-44CC-ACD2-88E7B226C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9EAA-874D-4784-8E1C-D3BB8FDF8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0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FE7D6C-571F-41B1-B6E1-CE7C5D2886E3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A8EC28-FDEC-4852-8588-258A071B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61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 anchor="b"/>
          <a:lstStyle>
            <a:lvl1pPr algn="l">
              <a:defRPr sz="24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3939"/>
            </a:lvl1pPr>
            <a:lvl2pPr marL="562707" indent="0">
              <a:buNone/>
              <a:defRPr sz="3447"/>
            </a:lvl2pPr>
            <a:lvl3pPr marL="1125416" indent="0">
              <a:buNone/>
              <a:defRPr sz="2953"/>
            </a:lvl3pPr>
            <a:lvl4pPr marL="1688123" indent="0">
              <a:buNone/>
              <a:defRPr sz="2461"/>
            </a:lvl4pPr>
            <a:lvl5pPr marL="2250830" indent="0">
              <a:buNone/>
              <a:defRPr sz="2461"/>
            </a:lvl5pPr>
            <a:lvl6pPr marL="2813539" indent="0">
              <a:buNone/>
              <a:defRPr sz="2461"/>
            </a:lvl6pPr>
            <a:lvl7pPr marL="3376246" indent="0">
              <a:buNone/>
              <a:defRPr sz="2461"/>
            </a:lvl7pPr>
            <a:lvl8pPr marL="3938954" indent="0">
              <a:buNone/>
              <a:defRPr sz="2461"/>
            </a:lvl8pPr>
            <a:lvl9pPr marL="4501662" indent="0">
              <a:buNone/>
              <a:defRPr sz="246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1723"/>
            </a:lvl1pPr>
            <a:lvl2pPr marL="562707" indent="0">
              <a:buNone/>
              <a:defRPr sz="1477"/>
            </a:lvl2pPr>
            <a:lvl3pPr marL="1125416" indent="0">
              <a:buNone/>
              <a:defRPr sz="1231"/>
            </a:lvl3pPr>
            <a:lvl4pPr marL="1688123" indent="0">
              <a:buNone/>
              <a:defRPr sz="1108"/>
            </a:lvl4pPr>
            <a:lvl5pPr marL="2250830" indent="0">
              <a:buNone/>
              <a:defRPr sz="1108"/>
            </a:lvl5pPr>
            <a:lvl6pPr marL="2813539" indent="0">
              <a:buNone/>
              <a:defRPr sz="1108"/>
            </a:lvl6pPr>
            <a:lvl7pPr marL="3376246" indent="0">
              <a:buNone/>
              <a:defRPr sz="1108"/>
            </a:lvl7pPr>
            <a:lvl8pPr marL="3938954" indent="0">
              <a:buNone/>
              <a:defRPr sz="1108"/>
            </a:lvl8pPr>
            <a:lvl9pPr marL="4501662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524A4-EB01-4D7B-96B6-4C9A01B77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90188-9F67-4595-AE9F-749B677FE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0C0B9-3C3D-4913-B166-24ED00CCF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97C7-36A1-41C0-939F-C8F14CEBA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70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21AB9-B091-4D50-A655-8EC0FAC64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5C0F6-B8F4-4BCF-8762-088FF289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5FBA6-F4A9-4C0B-87A5-912F7CE9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6A16B-C7A9-4B20-BD66-D98AE5EFD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6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8"/>
            <a:ext cx="30861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90297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20C2C-1A7A-49E7-8788-9A6F36D40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C89F0-93EE-4A88-BF96-C71E0C7E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5CC89-85C9-478B-9523-89DF9E239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2EAF-CFA0-457B-87DC-6A72CA192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5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673A98-F4EA-4457-97DA-B7ADC6488874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01683B-E59D-450A-9DFA-CBF36282B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FBA646-440A-4C5E-8583-06A021FA883D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A8CE1A-CD1E-48B1-8BA7-BB24D6A2B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773CE06-5E67-40E8-ABC8-E6C6227DB370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E89D51-8FB3-4F0F-B759-75016715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4B71DA-918B-41B1-9BC5-6E502C8E462A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9EB028-4F21-45DF-8410-EDDEF3F3F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A6425A-F45D-42A9-BE4D-6976271E62ED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286AB0-40A8-4E7B-9C61-D4D48005A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64067"/>
            <a:ext cx="4512470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9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913469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5608A7-E92C-48F6-913B-ED000F019395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071943-D6E0-411B-8206-1248FD1D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260363D-F9B9-48F6-BC63-E97631F3A756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3785ED8-F8F3-4604-9CBE-35480B9F2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366713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133600"/>
            <a:ext cx="12344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85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6EF72A-B574-43C5-B913-5846A0ACECB5}" type="datetimeFigureOut">
              <a:rPr lang="en-US" altLang="en-US"/>
              <a:pPr/>
              <a:t>3/14/2021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686300" y="8475663"/>
            <a:ext cx="4343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829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8F8D35-1CDA-46AE-9865-A4AB34EF8C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333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177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354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531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709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40640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363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687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9152DB1-D923-4E83-B840-2102694EA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277254C-D307-4BD4-BA9C-B385E011C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B29012-7254-4179-82AD-AC217533DF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72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E25A60-086F-4F9F-B885-FF8301B8F7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8326967"/>
            <a:ext cx="434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2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D749DF-14EF-4193-A66E-AFE9CD17D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723">
                <a:latin typeface="+mn-lt"/>
              </a:defRPr>
            </a:lvl1pPr>
          </a:lstStyle>
          <a:p>
            <a:pPr>
              <a:defRPr/>
            </a:pPr>
            <a:fld id="{B36FFED8-B470-4871-9C62-83A775F79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6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charset="0"/>
        </a:defRPr>
      </a:lvl5pPr>
      <a:lvl6pPr marL="562707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6pPr>
      <a:lvl7pPr marL="1125416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7pPr>
      <a:lvl8pPr marL="1688123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8pPr>
      <a:lvl9pPr marL="2250830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9pPr>
    </p:titleStyle>
    <p:bodyStyle>
      <a:lvl1pPr marL="421207" indent="-421207" algn="l" rtl="0" eaLnBrk="0" fontAlgn="base" hangingPunct="0">
        <a:spcBef>
          <a:spcPct val="20000"/>
        </a:spcBef>
        <a:spcAft>
          <a:spcPct val="0"/>
        </a:spcAft>
        <a:buChar char="•"/>
        <a:defRPr sz="3867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51358" algn="l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405432" indent="-279393" algn="l" rtl="0" eaLnBrk="0" fontAlgn="base" hangingPunct="0">
        <a:spcBef>
          <a:spcPct val="20000"/>
        </a:spcBef>
        <a:spcAft>
          <a:spcPct val="0"/>
        </a:spcAft>
        <a:buChar char="•"/>
        <a:defRPr sz="2933">
          <a:solidFill>
            <a:schemeClr val="tx1"/>
          </a:solidFill>
          <a:latin typeface="+mn-lt"/>
        </a:defRPr>
      </a:lvl3pPr>
      <a:lvl4pPr marL="1968451" indent="-27939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31470" indent="-27939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094892" indent="-281354" algn="l" rtl="0" fontAlgn="base">
        <a:spcBef>
          <a:spcPct val="20000"/>
        </a:spcBef>
        <a:spcAft>
          <a:spcPct val="0"/>
        </a:spcAft>
        <a:buChar char="»"/>
        <a:defRPr sz="2461">
          <a:solidFill>
            <a:schemeClr val="tx1"/>
          </a:solidFill>
          <a:latin typeface="+mn-lt"/>
        </a:defRPr>
      </a:lvl6pPr>
      <a:lvl7pPr marL="3657601" indent="-281354" algn="l" rtl="0" fontAlgn="base">
        <a:spcBef>
          <a:spcPct val="20000"/>
        </a:spcBef>
        <a:spcAft>
          <a:spcPct val="0"/>
        </a:spcAft>
        <a:buChar char="»"/>
        <a:defRPr sz="2461">
          <a:solidFill>
            <a:schemeClr val="tx1"/>
          </a:solidFill>
          <a:latin typeface="+mn-lt"/>
        </a:defRPr>
      </a:lvl7pPr>
      <a:lvl8pPr marL="4220308" indent="-281354" algn="l" rtl="0" fontAlgn="base">
        <a:spcBef>
          <a:spcPct val="20000"/>
        </a:spcBef>
        <a:spcAft>
          <a:spcPct val="0"/>
        </a:spcAft>
        <a:buChar char="»"/>
        <a:defRPr sz="2461">
          <a:solidFill>
            <a:schemeClr val="tx1"/>
          </a:solidFill>
          <a:latin typeface="+mn-lt"/>
        </a:defRPr>
      </a:lvl8pPr>
      <a:lvl9pPr marL="4783015" indent="-281354" algn="l" rtl="0" fontAlgn="base">
        <a:spcBef>
          <a:spcPct val="20000"/>
        </a:spcBef>
        <a:spcAft>
          <a:spcPct val="0"/>
        </a:spcAft>
        <a:buChar char="»"/>
        <a:defRPr sz="246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62707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2pPr>
      <a:lvl3pPr marL="1125416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3pPr>
      <a:lvl4pPr marL="1688123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4pPr>
      <a:lvl5pPr marL="2250830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5pPr>
      <a:lvl6pPr marL="2813539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6pPr>
      <a:lvl7pPr marL="3376246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7pPr>
      <a:lvl8pPr marL="3938954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8pPr>
      <a:lvl9pPr marL="4501662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21">
            <a:extLst>
              <a:ext uri="{FF2B5EF4-FFF2-40B4-BE49-F238E27FC236}">
                <a16:creationId xmlns:a16="http://schemas.microsoft.com/office/drawing/2014/main" id="{DFA852BC-D138-44C6-8AFC-09E0B0A53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657600"/>
            <a:ext cx="7823200" cy="25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hangingPunct="0"/>
            <a:r>
              <a:rPr lang="en-US" sz="4431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5.</a:t>
            </a:r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0AAE64E7-125C-4182-ACDB-09A97BE95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4233" y="673101"/>
            <a:ext cx="8720667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hangingPunct="0"/>
            <a:r>
              <a:rPr lang="en-US" sz="4431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GIA LÂM</a:t>
            </a:r>
          </a:p>
        </p:txBody>
      </p:sp>
      <p:sp>
        <p:nvSpPr>
          <p:cNvPr id="3076" name="WordArt 11">
            <a:extLst>
              <a:ext uri="{FF2B5EF4-FFF2-40B4-BE49-F238E27FC236}">
                <a16:creationId xmlns:a16="http://schemas.microsoft.com/office/drawing/2014/main" id="{AE80A236-060D-4909-B29B-C07E418D75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25751" y="6917267"/>
            <a:ext cx="7315200" cy="6561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hangingPunct="0"/>
            <a:r>
              <a:rPr lang="en-US" sz="4431" b="1" i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B4E56-BA69-4351-AC66-266DA6249611}"/>
              </a:ext>
            </a:extLst>
          </p:cNvPr>
          <p:cNvSpPr txBox="1"/>
          <p:nvPr/>
        </p:nvSpPr>
        <p:spPr>
          <a:xfrm>
            <a:off x="2074985" y="1930400"/>
            <a:ext cx="9847384" cy="7741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1254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3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16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443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LÊ NGỌC HÂN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9220" name="Group 42"/>
          <p:cNvGrpSpPr>
            <a:grpSpLocks/>
          </p:cNvGrpSpPr>
          <p:nvPr/>
        </p:nvGrpSpPr>
        <p:grpSpPr bwMode="auto">
          <a:xfrm>
            <a:off x="369888" y="2362200"/>
            <a:ext cx="3516312" cy="3048000"/>
            <a:chOff x="222" y="740"/>
            <a:chExt cx="1824" cy="1920"/>
          </a:xfrm>
        </p:grpSpPr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262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22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9232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657600" y="2667000"/>
            <a:ext cx="9601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4038600"/>
            <a:ext cx="96012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CA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791200"/>
            <a:ext cx="12877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BA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BA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AC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28" grpId="0" animBg="1"/>
      <p:bldP spid="28" grpId="1" animBg="1"/>
      <p:bldP spid="29" grpId="0" animBg="1"/>
      <p:bldP spid="29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hình tam giác vuông dưới đây :</a:t>
            </a:r>
          </a:p>
        </p:txBody>
      </p:sp>
      <p:grpSp>
        <p:nvGrpSpPr>
          <p:cNvPr id="10244" name="Group 43"/>
          <p:cNvGrpSpPr>
            <a:grpSpLocks/>
          </p:cNvGrpSpPr>
          <p:nvPr/>
        </p:nvGrpSpPr>
        <p:grpSpPr bwMode="auto">
          <a:xfrm>
            <a:off x="381000" y="3124200"/>
            <a:ext cx="3657600" cy="2776538"/>
            <a:chOff x="328" y="2738"/>
            <a:chExt cx="2112" cy="1500"/>
          </a:xfrm>
        </p:grpSpPr>
        <p:sp>
          <p:nvSpPr>
            <p:cNvPr id="1024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1025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1025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025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191000" y="4724400"/>
            <a:ext cx="906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1000" y="3352800"/>
            <a:ext cx="9067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400800"/>
            <a:ext cx="11963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GD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EDG.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775277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4813" y="1451552"/>
            <a:ext cx="3963987" cy="2519363"/>
            <a:chOff x="1620" y="2610"/>
            <a:chExt cx="2969" cy="1759"/>
          </a:xfrm>
        </p:grpSpPr>
        <p:grpSp>
          <p:nvGrpSpPr>
            <p:cNvPr id="11282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1286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284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362200" y="3159702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590800" y="3464502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066800" y="24278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6" idx="0"/>
          </p:cNvCxnSpPr>
          <p:nvPr/>
        </p:nvCxnSpPr>
        <p:spPr>
          <a:xfrm rot="5400000">
            <a:off x="2247900" y="3045403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4113790"/>
            <a:ext cx="1112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b) Tính diện tích hình tam giác vuông DEG.</a:t>
            </a:r>
          </a:p>
        </p:txBody>
      </p: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5999163" y="6512502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579563" y="6588702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656138" y="4683702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2486025" y="5788602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905000" y="56282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5257800" y="55520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40" name="Diamond 39"/>
          <p:cNvSpPr/>
          <p:nvPr/>
        </p:nvSpPr>
        <p:spPr>
          <a:xfrm rot="351794">
            <a:off x="4248150" y="5156777"/>
            <a:ext cx="342900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0" grpId="0"/>
      <p:bldP spid="31" grpId="0"/>
      <p:bldP spid="32" grpId="0"/>
      <p:bldP spid="33" grpId="0"/>
      <p:bldP spid="35" grpId="0" animBg="1"/>
      <p:bldP spid="36" grpId="0"/>
      <p:bldP spid="37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914400"/>
            <a:ext cx="12915900" cy="7924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81000" y="2416175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751013" y="3092450"/>
            <a:ext cx="3963987" cy="2519363"/>
            <a:chOff x="1620" y="2610"/>
            <a:chExt cx="2969" cy="1759"/>
          </a:xfrm>
        </p:grpSpPr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330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2438400" y="48006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2667000" y="5105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1143000" y="4068763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3317" idx="0"/>
          </p:cNvCxnSpPr>
          <p:nvPr/>
        </p:nvCxnSpPr>
        <p:spPr>
          <a:xfrm rot="5400000">
            <a:off x="2324100" y="4686301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10799763" y="4876800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6380163" y="4953000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9456738" y="3048000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7264400" y="3924300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Diamond 39"/>
          <p:cNvSpPr/>
          <p:nvPr/>
        </p:nvSpPr>
        <p:spPr>
          <a:xfrm rot="351794">
            <a:off x="9009063" y="3292475"/>
            <a:ext cx="341312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6934200"/>
            <a:ext cx="11353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chúng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có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6324600"/>
            <a:ext cx="11353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981200"/>
            <a:ext cx="6858000" cy="1461935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8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8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33802"/>
            <a:ext cx="11963400" cy="1323435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33400" y="2819400"/>
            <a:ext cx="124968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Thể lệ: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Trò chơi có 2 câu hỏi, mỗi câu hỏi có 4 đáp án A, B, C, D.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Các em sẽ suy nghĩ trong 30 giây để lựa chọn đáp án đúng.</a:t>
            </a: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-  Bạn nào chọn đúng đáp án cả 2 câu hỏi là người thắng cuộc.</a:t>
            </a: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>
                <a:latin typeface="Arial" pitchFamily="34" charset="0"/>
                <a:cs typeface="Arial" pitchFamily="34" charset="0"/>
              </a:rPr>
              <a:t> 12cm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>
                <a:latin typeface="Arial" pitchFamily="34" charset="0"/>
                <a:cs typeface="Arial" pitchFamily="34" charset="0"/>
              </a:rPr>
              <a:t> 4,5cm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27cm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54cm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28,5cm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21cm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5" name="Oval 1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16" name="Oval 1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17" name="Oval 1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4" name="Oval 43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5" name="Oval 44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1304860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>
                <a:latin typeface="Arial" pitchFamily="34" charset="0"/>
                <a:cs typeface="Arial" pitchFamily="34" charset="0"/>
              </a:rPr>
              <a:t> có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43,6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87,2cm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43,6cm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21,8cm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21,3cm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4" name="Oval 4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5" name="Oval 4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6" name="Oval 4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7" name="Oval 4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8" name="Oval 47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9" name="Oval 48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llcoo 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812800"/>
            <a:ext cx="12458700" cy="294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chăm ngoan,</a:t>
            </a:r>
          </a:p>
          <a:p>
            <a:pPr algn="ctr"/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sz="4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4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B19C8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8" name="Rectangle 36"/>
          <p:cNvSpPr>
            <a:spLocks noChangeArrowheads="1"/>
          </p:cNvSpPr>
          <p:nvPr/>
        </p:nvSpPr>
        <p:spPr bwMode="auto">
          <a:xfrm>
            <a:off x="11907" y="23284"/>
            <a:ext cx="13716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2" grpId="1" animBg="1"/>
      <p:bldP spid="99332" grpId="2" animBg="1"/>
      <p:bldP spid="9933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2"/>
            <a:ext cx="13832682" cy="91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86400" y="4072467"/>
            <a:ext cx="6057900" cy="103293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TRA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7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CŨ</a:t>
            </a:r>
            <a:endParaRPr lang="en-US" sz="77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124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 </a:t>
            </a:r>
            <a:br>
              <a:rPr lang="en-US" altLang="en-US" sz="3600">
                <a:latin typeface="Calibri" pitchFamily="34" charset="0"/>
              </a:rPr>
            </a:br>
            <a:endParaRPr lang="en-US" altLang="en-US" sz="3600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10200" y="5410200"/>
            <a:ext cx="4114800" cy="3138488"/>
            <a:chOff x="1584" y="1056"/>
            <a:chExt cx="2592" cy="1929"/>
          </a:xfrm>
        </p:grpSpPr>
        <p:sp>
          <p:nvSpPr>
            <p:cNvPr id="3096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00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01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07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162800" y="59436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391400" y="77724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1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62800" y="77724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81534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0" name="mmprod_title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-609600" y="3429000"/>
            <a:ext cx="1234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sz="4000" dirty="0" err="1"/>
              <a:t>Cạnh</a:t>
            </a:r>
            <a:r>
              <a:rPr lang="vi-VN" altLang="en-US" sz="4000" dirty="0"/>
              <a:t> </a:t>
            </a:r>
            <a:r>
              <a:rPr lang="vi-VN" altLang="en-US" sz="4000" dirty="0" err="1"/>
              <a:t>đáy</a:t>
            </a:r>
            <a:r>
              <a:rPr lang="vi-VN" altLang="en-US" sz="4000" dirty="0"/>
              <a:t>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</a:t>
            </a:r>
            <a:r>
              <a:rPr lang="vi-VN" altLang="en-US" sz="4000" dirty="0" err="1"/>
              <a:t>hình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4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5468938"/>
            <a:ext cx="6553200" cy="762000"/>
            <a:chOff x="1485900" y="2198911"/>
            <a:chExt cx="8166294" cy="609600"/>
          </a:xfrm>
        </p:grpSpPr>
        <p:sp>
          <p:nvSpPr>
            <p:cNvPr id="3094" name="mmprod_s2_1004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A)  </a:t>
              </a:r>
            </a:p>
          </p:txBody>
        </p:sp>
        <p:sp>
          <p:nvSpPr>
            <p:cNvPr id="3095" name="mmprod_s1_10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01435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AB</a:t>
              </a:r>
            </a:p>
          </p:txBody>
        </p:sp>
      </p:grpSp>
      <p:grpSp>
        <p:nvGrpSpPr>
          <p:cNvPr id="8" name="mmprod_answer1004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0200" y="6313488"/>
            <a:ext cx="8023225" cy="609600"/>
            <a:chOff x="1485900" y="3043155"/>
            <a:chExt cx="8023859" cy="609600"/>
          </a:xfrm>
        </p:grpSpPr>
        <p:sp>
          <p:nvSpPr>
            <p:cNvPr id="3092" name="mmprod_s2_10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B) </a:t>
              </a:r>
            </a:p>
          </p:txBody>
        </p:sp>
        <p:sp>
          <p:nvSpPr>
            <p:cNvPr id="3093" name="mmprod_s1_10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BC</a:t>
              </a:r>
            </a:p>
          </p:txBody>
        </p:sp>
      </p:grpSp>
      <p:grpSp>
        <p:nvGrpSpPr>
          <p:cNvPr id="9" name="mmprod_answer1004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600200" y="7158038"/>
            <a:ext cx="8077200" cy="609600"/>
            <a:chOff x="1485900" y="3887399"/>
            <a:chExt cx="8077838" cy="609600"/>
          </a:xfrm>
        </p:grpSpPr>
        <p:sp>
          <p:nvSpPr>
            <p:cNvPr id="3090" name="mmprod_s2_1004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C) </a:t>
              </a:r>
            </a:p>
          </p:txBody>
        </p:sp>
        <p:sp>
          <p:nvSpPr>
            <p:cNvPr id="3091" name="mmprod_s1_100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87579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CA</a:t>
              </a:r>
            </a:p>
          </p:txBody>
        </p:sp>
      </p:grpSp>
      <p:grpSp>
        <p:nvGrpSpPr>
          <p:cNvPr id="10" name="mmprod_answer1004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00200" y="8001000"/>
            <a:ext cx="8023225" cy="609600"/>
            <a:chOff x="1485900" y="4731643"/>
            <a:chExt cx="8023859" cy="609600"/>
          </a:xfrm>
        </p:grpSpPr>
        <p:sp>
          <p:nvSpPr>
            <p:cNvPr id="3088" name="mmprod_s2_1004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D) </a:t>
              </a:r>
            </a:p>
          </p:txBody>
        </p:sp>
        <p:sp>
          <p:nvSpPr>
            <p:cNvPr id="3089" name="mmprod_s1_100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AH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19400" y="1981200"/>
            <a:ext cx="6705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ý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đúng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9" grpId="0" animBg="1"/>
      <p:bldP spid="3080" grpId="0" animBg="1"/>
      <p:bldP spid="3081" grpId="0" animBg="1"/>
      <p:bldP spid="3082" grpId="0"/>
      <p:bldP spid="2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5257800"/>
            <a:ext cx="4114800" cy="3138488"/>
            <a:chOff x="1584" y="1056"/>
            <a:chExt cx="2592" cy="1929"/>
          </a:xfrm>
        </p:grpSpPr>
        <p:sp>
          <p:nvSpPr>
            <p:cNvPr id="4119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23" name="Text Box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24" name="Text Box 1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781800" y="57912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010400" y="76200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781800" y="76200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79248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6" name="mmprod_title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590800"/>
            <a:ext cx="1234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/>
              <a:t>Chiều</a:t>
            </a:r>
            <a:r>
              <a:rPr lang="vi-VN" altLang="en-US" sz="4000" dirty="0"/>
              <a:t> cao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5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71700" y="5535613"/>
            <a:ext cx="8023225" cy="617537"/>
            <a:chOff x="1485900" y="2198911"/>
            <a:chExt cx="8023859" cy="609600"/>
          </a:xfrm>
        </p:grpSpPr>
        <p:sp>
          <p:nvSpPr>
            <p:cNvPr id="4117" name="mmprod_s2_1005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A) </a:t>
              </a:r>
            </a:p>
          </p:txBody>
        </p:sp>
        <p:sp>
          <p:nvSpPr>
            <p:cNvPr id="4118" name="mmprod_s1_1005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59000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AB</a:t>
              </a:r>
            </a:p>
          </p:txBody>
        </p:sp>
      </p:grpSp>
      <p:grpSp>
        <p:nvGrpSpPr>
          <p:cNvPr id="7" name="mmprod_answer1005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171700" y="6467475"/>
            <a:ext cx="8023225" cy="619125"/>
            <a:chOff x="1485900" y="3043155"/>
            <a:chExt cx="8023859" cy="609600"/>
          </a:xfrm>
        </p:grpSpPr>
        <p:sp>
          <p:nvSpPr>
            <p:cNvPr id="4115" name="mmprod_s2_100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B) </a:t>
              </a:r>
            </a:p>
          </p:txBody>
        </p:sp>
        <p:sp>
          <p:nvSpPr>
            <p:cNvPr id="4116" name="mmprod_s1_1005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BC</a:t>
              </a:r>
            </a:p>
          </p:txBody>
        </p:sp>
      </p:grpSp>
      <p:grpSp>
        <p:nvGrpSpPr>
          <p:cNvPr id="8" name="mmprod_answer100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71700" y="7296150"/>
            <a:ext cx="8023225" cy="619125"/>
            <a:chOff x="1485900" y="3887399"/>
            <a:chExt cx="8023859" cy="609600"/>
          </a:xfrm>
        </p:grpSpPr>
        <p:sp>
          <p:nvSpPr>
            <p:cNvPr id="4113" name="mmprod_s2_1005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C) </a:t>
              </a:r>
            </a:p>
          </p:txBody>
        </p:sp>
        <p:sp>
          <p:nvSpPr>
            <p:cNvPr id="4114" name="mmprod_s1_1005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3600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AC</a:t>
              </a:r>
            </a:p>
          </p:txBody>
        </p:sp>
      </p:grpSp>
      <p:grpSp>
        <p:nvGrpSpPr>
          <p:cNvPr id="9" name="mmprod_answer100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1700" y="8067675"/>
            <a:ext cx="8023225" cy="619125"/>
            <a:chOff x="1485900" y="4731643"/>
            <a:chExt cx="8023859" cy="609600"/>
          </a:xfrm>
        </p:grpSpPr>
        <p:sp>
          <p:nvSpPr>
            <p:cNvPr id="4111" name="mmprod_s2_1005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D) </a:t>
              </a:r>
            </a:p>
          </p:txBody>
        </p:sp>
        <p:sp>
          <p:nvSpPr>
            <p:cNvPr id="4112" name="mmprod_s1_1005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AH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85800" y="1524000"/>
            <a:ext cx="1249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4000" dirty="0" err="1"/>
              <a:t>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nêu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quy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tắc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3657600"/>
            <a:ext cx="126492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vị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372533"/>
            <a:ext cx="12163425" cy="8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543300" y="4777317"/>
            <a:ext cx="7315200" cy="223308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51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51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71500" y="2590800"/>
            <a:ext cx="12573000" cy="548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(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88 )</a:t>
            </a:r>
          </a:p>
          <a:p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3716000" cy="9144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1: Tính diện tích hình tam giác có độ dài đáy là a và chiều cao là h: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a/ a = 30,5dm và h = 12dm.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b/ a = 16dm và h = 5,3m.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81000" y="4062412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99"/>
                </a:solidFill>
              </a:rPr>
              <a:t>Bài</a:t>
            </a:r>
            <a:r>
              <a:rPr lang="en-US" altLang="en-US" sz="4000" b="1" dirty="0">
                <a:solidFill>
                  <a:srgbClr val="FF3399"/>
                </a:solidFill>
              </a:rPr>
              <a:t> </a:t>
            </a:r>
            <a:r>
              <a:rPr lang="en-US" altLang="en-US" sz="4000" b="1" dirty="0" err="1">
                <a:solidFill>
                  <a:srgbClr val="FF3399"/>
                </a:solidFill>
              </a:rPr>
              <a:t>giải</a:t>
            </a:r>
            <a:endParaRPr lang="en-US" altLang="en-US" sz="4000" b="1" dirty="0">
              <a:solidFill>
                <a:srgbClr val="FF3399"/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3124200" y="4694237"/>
            <a:ext cx="7772400" cy="289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>
                <a:solidFill>
                  <a:srgbClr val="000099"/>
                </a:solidFill>
              </a:rPr>
              <a:t>a/  30,5 x 12 : 2 = 183 (dm</a:t>
            </a:r>
            <a:r>
              <a:rPr lang="en-US" altLang="en-US" sz="4000" baseline="30000">
                <a:solidFill>
                  <a:srgbClr val="000099"/>
                </a:solidFill>
              </a:rPr>
              <a:t>2</a:t>
            </a:r>
            <a:r>
              <a:rPr lang="en-US" altLang="en-US" sz="4000">
                <a:solidFill>
                  <a:srgbClr val="000099"/>
                </a:solidFill>
              </a:rPr>
              <a:t>)</a:t>
            </a:r>
          </a:p>
          <a:p>
            <a:r>
              <a:rPr lang="en-US" altLang="en-US" sz="4000" baseline="30000">
                <a:solidFill>
                  <a:srgbClr val="000099"/>
                </a:solidFill>
              </a:rPr>
              <a:t>    </a:t>
            </a:r>
            <a:endParaRPr lang="en-US" altLang="en-US" sz="400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>
                <a:solidFill>
                  <a:srgbClr val="C00000"/>
                </a:solidFill>
              </a:rPr>
              <a:t>b/ Đổi:16dm = 1,6m; </a:t>
            </a:r>
            <a:br>
              <a:rPr lang="en-US" altLang="en-US" sz="4000">
                <a:solidFill>
                  <a:srgbClr val="C00000"/>
                </a:solidFill>
              </a:rPr>
            </a:br>
            <a:r>
              <a:rPr lang="en-US" altLang="en-US" sz="4000">
                <a:solidFill>
                  <a:srgbClr val="C00000"/>
                </a:solidFill>
              </a:rPr>
              <a:t>      1,6 x 5,3 : 2 = 4,24 (m</a:t>
            </a:r>
            <a:r>
              <a:rPr lang="en-US" altLang="en-US" sz="4000" baseline="30000">
                <a:solidFill>
                  <a:srgbClr val="C00000"/>
                </a:solidFill>
              </a:rPr>
              <a:t>2</a:t>
            </a:r>
            <a:r>
              <a:rPr lang="en-US" altLang="en-US" sz="400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646237"/>
            <a:ext cx="609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20200" y="1646237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2255837"/>
            <a:ext cx="3124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09800" y="2971800"/>
            <a:ext cx="3200400" cy="3048000"/>
            <a:chOff x="30" y="740"/>
            <a:chExt cx="2016" cy="1920"/>
          </a:xfrm>
        </p:grpSpPr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30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11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924800" y="3505200"/>
            <a:ext cx="3352800" cy="2482850"/>
            <a:chOff x="328" y="2738"/>
            <a:chExt cx="2112" cy="1564"/>
          </a:xfrm>
        </p:grpSpPr>
        <p:sp>
          <p:nvSpPr>
            <p:cNvPr id="819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820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820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057400" y="2362200"/>
            <a:ext cx="9448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63&amp;quot;/&amp;gt;&amp;lt;Answer FontName=&amp;quot;Calibri&amp;quot; IsBold=&amp;quot;0&amp;quot; IsItalic=&amp;quot;0&amp;quot; IsUnderline=&amp;quot;0&amp;quot; FontSize=&amp;quot;40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19&quot;&gt;&lt;property id=&quot;10201&quot; value=&quot;Câu 1&quot;/&gt;&lt;property id=&quot;10202&quot; value=&quot;1&quot;/&gt;&lt;property id=&quot;10204&quot; value=&quot;-1&quot;/&gt;&lt;property id=&quot;10205&quot; value=&quot;10&quot;/&gt;&lt;object type=&quot;10064&quot; unique_id=&quot;10020&quot;&gt;&lt;object type=&quot;10059&quot; unique_id=&quot;10021&quot;&gt;&lt;object type=&quot;10060&quot; unique_id=&quot;1002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Qk8dWljb2xvciBuYW1lPSJub3Rlc1RleHRCYWNrZ3JvdW5kIiB2YWx1ZT0iMHhGRkZGRkYiLz4NCgk8L2NvbG9ycz4NCgk8bGF5b3V0Pg0KCQk8dWlzaG93IG5hbWU9InByZXNlbnRhdGlvbnRpdGxlIiB2YWx1ZT0idHJ1ZSIvPg0KCQk8dWlzaG93IG5hbWU9InByZXNlbnRlcnBob3RvIiB2YWx1ZT0idHJ1ZSIvPg0KCQk8dWlzaG93IG5hbWU9InByZXNlbnRlcm5hbWUiIHZhbHVlPSJ0cnVlIi8+DQoJCTx1aXNob3cgbmFtZT0icHJlc2VudGVydGl0bGUiIHZhbHVlPSJ0cnVlIi8+DQoJCTx1aXNob3cgbmFtZT0icHJlc2VudGVyZW1haWwiIHZhbHVlPSJ0cnVlIi8+DQoJCTx1aXNob3cgbmFtZT0icHJlc2VudGVyYmlvIiB2YWx1ZT0idHJ1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Nob3cgbmFtZT0iY2N0ZXh0aGlnaGxpZ2h0aW5nIiB2YWx1ZT0idHJ1ZSIvPg0KCQk8dWlyZXBsYWNlIG5hbWU9ImxvZ28iIHZhbHVlPSIiLz4NCgkJPHVpcmVwbGFjZSBuYW1lPSJiZ2ltYWdlIiB2YWx1ZT0iIi8+DQoJCTx1aXJlcGxhY2UgbmFtZT0iaW5pdGlhbHRhYiIgdmFsdWU9Im91dGxpbmUiLz4NCgkJPHVpc2hvdyBuYW1lPSJxdWl6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NCg0K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NCg0K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MMPROD_UIDATA" val="&lt;database version=&quot;9.0&quot;&gt;&lt;object type=&quot;1&quot; unique_id=&quot;10001&quot;&gt;&lt;property id=&quot;20141&quot; value=&quot;LUYEN TAP VE TINH DIEN TICH HINH TAM GIAC.ppt&quot;/&gt;&lt;property id=&quot;20148&quot; value=&quot;5&quot;/&gt;&lt;property id=&quot;20184&quot; value=&quot;7&quot;/&gt;&lt;property id=&quot;20224&quot; value=&quot;C:\Users\TP\Desktop&quot;/&gt;&lt;property id=&quot;20250&quot; value=&quot;0&quot;/&gt;&lt;property id=&quot;20251&quot; value=&quot;0&quot;/&gt;&lt;property id=&quot;20259&quot; value=&quot;0&quot;/&gt;&lt;object type=&quot;8&quot; unique_id=&quot;10027&quot;&gt;&lt;/object&gt;&lt;object type=&quot;2&quot; unique_id=&quot;10028&quot;&gt;&lt;object type=&quot;3&quot; unique_id=&quot;10030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93&quot;&gt;&lt;property id=&quot;20148&quot; value=&quot;5&quot;/&gt;&lt;property id=&quot;20300&quot; value=&quot;Slide 3&quot;/&gt;&lt;property id=&quot;20307&quot; value=&quot;261&quot;/&gt;&lt;/object&gt;&lt;object type=&quot;3&quot; unique_id=&quot;10161&quot;&gt;&lt;property id=&quot;20148&quot; value=&quot;5&quot;/&gt;&lt;property id=&quot;20300&quot; value=&quot;Slide 4&quot;/&gt;&lt;property id=&quot;20307&quot; value=&quot;263&quot;/&gt;&lt;/object&gt;&lt;object type=&quot;3&quot; unique_id=&quot;10163&quot;&gt;&lt;property id=&quot;20148&quot; value=&quot;5&quot;/&gt;&lt;property id=&quot;20300&quot; value=&quot;Slide 5&quot;/&gt;&lt;property id=&quot;20307&quot; value=&quot;262&quot;/&gt;&lt;/object&gt;&lt;object type=&quot;3&quot; unique_id=&quot;10266&quot;&gt;&lt;property id=&quot;20148&quot; value=&quot;5&quot;/&gt;&lt;property id=&quot;20300&quot; value=&quot;Slide 7&quot;/&gt;&lt;property id=&quot;20307&quot; value=&quot;265&quot;/&gt;&lt;/object&gt;&lt;object type=&quot;3&quot; unique_id=&quot;10267&quot;&gt;&lt;property id=&quot;20148&quot; value=&quot;5&quot;/&gt;&lt;property id=&quot;20300&quot; value=&quot;Slide 9&quot;/&gt;&lt;property id=&quot;20307&quot; value=&quot;266&quot;/&gt;&lt;/object&gt;&lt;object type=&quot;3&quot; unique_id=&quot;10331&quot;&gt;&lt;property id=&quot;20148&quot; value=&quot;5&quot;/&gt;&lt;property id=&quot;20300&quot; value=&quot;Slide 6&quot;/&gt;&lt;property id=&quot;20307&quot; value=&quot;267&quot;/&gt;&lt;/object&gt;&lt;object type=&quot;3&quot; unique_id=&quot;10332&quot;&gt;&lt;property id=&quot;20148&quot; value=&quot;5&quot;/&gt;&lt;property id=&quot;20300&quot; value=&quot;Slide 8&quot;/&gt;&lt;property id=&quot;20307&quot; value=&quot;268&quot;/&gt;&lt;/object&gt;&lt;object type=&quot;3&quot; unique_id=&quot;10466&quot;&gt;&lt;property id=&quot;20148&quot; value=&quot;5&quot;/&gt;&lt;property id=&quot;20300&quot; value=&quot;Slide 11&quot;/&gt;&lt;property id=&quot;20307&quot; value=&quot;271&quot;/&gt;&lt;/object&gt;&lt;object type=&quot;3&quot; unique_id=&quot;10467&quot;&gt;&lt;property id=&quot;20148&quot; value=&quot;5&quot;/&gt;&lt;property id=&quot;20300&quot; value=&quot;Slide 16&quot;/&gt;&lt;property id=&quot;20307&quot; value=&quot;270&quot;/&gt;&lt;/object&gt;&lt;object type=&quot;3&quot; unique_id=&quot;11656&quot;&gt;&lt;property id=&quot;20148&quot; value=&quot;5&quot;/&gt;&lt;property id=&quot;20300&quot; value=&quot;Slide 1 - &amp;quot;PHÒNG GD-ĐT THÁP MƯỜI TRƯỜNG TH ĐỐC BINH KIỀU 2&amp;quot;&quot;/&gt;&lt;property id=&quot;20307&quot; value=&quot;272&quot;/&gt;&lt;/object&gt;&lt;object type=&quot;3&quot; unique_id=&quot;11761&quot;&gt;&lt;property id=&quot;20148&quot; value=&quot;5&quot;/&gt;&lt;property id=&quot;20300&quot; value=&quot;Slide 12&quot;/&gt;&lt;property id=&quot;20307&quot; value=&quot;273&quot;/&gt;&lt;/object&gt;&lt;object type=&quot;3&quot; unique_id=&quot;12160&quot;&gt;&lt;property id=&quot;20148&quot; value=&quot;5&quot;/&gt;&lt;property id=&quot;20300&quot; value=&quot;Slide 13&quot;/&gt;&lt;property id=&quot;20307&quot; value=&quot;277&quot;/&gt;&lt;/object&gt;&lt;object type=&quot;3&quot; unique_id=&quot;12161&quot;&gt;&lt;property id=&quot;20148&quot; value=&quot;5&quot;/&gt;&lt;property id=&quot;20300&quot; value=&quot;Slide 14&quot;/&gt;&lt;property id=&quot;20307&quot; value=&quot;275&quot;/&gt;&lt;/object&gt;&lt;object type=&quot;3&quot; unique_id=&quot;12162&quot;&gt;&lt;property id=&quot;20148&quot; value=&quot;5&quot;/&gt;&lt;property id=&quot;20300&quot; value=&quot;Slide 15&quot;/&gt;&lt;property id=&quot;20307&quot; value=&quot;274&quot;/&gt;&lt;/object&gt;&lt;object type=&quot;3&quot; unique_id=&quot;12268&quot;&gt;&lt;property id=&quot;20148&quot; value=&quot;5&quot;/&gt;&lt;property id=&quot;20300&quot; value=&quot;Slide 17&quot;/&gt;&lt;property id=&quot;20307&quot; value=&quot;279&quot;/&gt;&lt;/object&gt;&lt;object type=&quot;3&quot; unique_id=&quot;12335&quot;&gt;&lt;property id=&quot;20148&quot; value=&quot;5&quot;/&gt;&lt;property id=&quot;20300&quot; value=&quot;Slide 10&quot;/&gt;&lt;property id=&quot;20307&quot; value=&quot;280&quot;/&gt;&lt;/object&gt;&lt;object type=&quot;3&quot; unique_id=&quot;12405&quot;&gt;&lt;property id=&quot;20148&quot; value=&quot;5&quot;/&gt;&lt;property id=&quot;20300&quot; value=&quot;Slide 18&quot;/&gt;&lt;property id=&quot;20307&quot; value=&quot;281&quot;/&gt;&lt;/object&gt;&lt;/object&gt;&lt;object type=&quot;10&quot; unique_id=&quot;10067&quot;&gt;&lt;object type=&quot;11&quot; unique_id=&quot;10068&quot;&gt;&lt;/object&gt;&lt;/object&gt;&lt;object type=&quot;4&quot; unique_id=&quot;1006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4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ạnh đáy của hình tam giác ABC là:]]&gt;&lt;/Text&gt;&lt;FontSize&gt;&lt;![CDATA[63]]&gt;&lt;/FontSize&gt;&lt;Left&gt;&lt;![CDATA[0]]&gt;&lt;/Left&gt;&lt;Top&gt;&lt;![CDATA[0]]&gt;&lt;/Top&gt;&lt;/ChangeData&gt;"/>
  <p:tag name="MMPROD_ID" val="10037"/>
  <p:tag name="MMPROD_ABSOLUTEPOSITIONID" val="100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4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4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47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8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D)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CA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ờng cao của tam giác ABC là:]]&gt;&lt;/Text&gt;&lt;FontSize&gt;&lt;![CDATA[63]]&gt;&lt;/FontSize&gt;&lt;Left&gt;&lt;![CDATA[0]]&gt;&lt;/Left&gt;&lt;Top&gt;&lt;![CDATA[0]]&gt;&lt;/Top&gt;&lt;/ChangeData&gt;"/>
  <p:tag name="MMPROD_ID" val="10049"/>
  <p:tag name="MMPROD_ABSOLUTEPOSITIONID" val="100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5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5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59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D)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AC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&quot;/&gt;&lt;lineCharCount val=&quot;1&quot;/&gt;&lt;lineCharCount val=&quot;9&quot;/&gt;&lt;lineCharCount val=&quot;64&quot;/&gt;&lt;lineCharCount val=&quot;59&quot;/&gt;&lt;lineCharCount val=&quot;1&quot;/&gt;&lt;lineCharCount val=&quot;60&quot;/&gt;&lt;lineCharCount val=&quot;11&quot;/&gt;&lt;lineCharCount val=&quot;1&quot;/&gt;&lt;lineCharCount val=&quot;62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781</Words>
  <Application>Microsoft Office PowerPoint</Application>
  <PresentationFormat>Custom</PresentationFormat>
  <Paragraphs>182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.VnTimeH</vt:lpstr>
      <vt:lpstr>Arial</vt:lpstr>
      <vt:lpstr>Calibri</vt:lpstr>
      <vt:lpstr>Times New Roman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vietanh</cp:lastModifiedBy>
  <cp:revision>48</cp:revision>
  <dcterms:created xsi:type="dcterms:W3CDTF">2015-12-09T02:40:33Z</dcterms:created>
  <dcterms:modified xsi:type="dcterms:W3CDTF">2021-03-14T09:18:06Z</dcterms:modified>
</cp:coreProperties>
</file>